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26" autoAdjust="0"/>
  </p:normalViewPr>
  <p:slideViewPr>
    <p:cSldViewPr>
      <p:cViewPr varScale="1">
        <p:scale>
          <a:sx n="61" d="100"/>
          <a:sy n="6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09/01/2013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09/01/2013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09/01/2013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09/01/2013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723900"/>
            <a:ext cx="74961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661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Travailler ses 3 mémoires !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40559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Présenter en 5 minutes par groupe de 4 maxi une chanson/</a:t>
            </a:r>
            <a:r>
              <a:rPr lang="fr-FR" dirty="0" err="1" smtClean="0">
                <a:solidFill>
                  <a:srgbClr val="FF0000"/>
                </a:solidFill>
              </a:rPr>
              <a:t>slam</a:t>
            </a:r>
            <a:r>
              <a:rPr lang="fr-FR" dirty="0" smtClean="0">
                <a:solidFill>
                  <a:srgbClr val="FF0000"/>
                </a:solidFill>
              </a:rPr>
              <a:t>/poème ou une </a:t>
            </a:r>
            <a:r>
              <a:rPr lang="fr-FR" dirty="0" smtClean="0">
                <a:solidFill>
                  <a:srgbClr val="FF0000"/>
                </a:solidFill>
              </a:rPr>
              <a:t>scénette </a:t>
            </a:r>
            <a:r>
              <a:rPr lang="fr-FR" dirty="0" smtClean="0">
                <a:solidFill>
                  <a:srgbClr val="FF0000"/>
                </a:solidFill>
              </a:rPr>
              <a:t>ou une carte heuristique (</a:t>
            </a:r>
            <a:r>
              <a:rPr lang="fr-FR" dirty="0" smtClean="0">
                <a:solidFill>
                  <a:srgbClr val="FF0000"/>
                </a:solidFill>
              </a:rPr>
              <a:t>logiciel </a:t>
            </a:r>
            <a:r>
              <a:rPr lang="fr-FR" dirty="0" err="1" smtClean="0">
                <a:solidFill>
                  <a:srgbClr val="FF0000"/>
                </a:solidFill>
              </a:rPr>
              <a:t>freemind</a:t>
            </a:r>
            <a:r>
              <a:rPr lang="fr-FR" dirty="0" smtClean="0">
                <a:solidFill>
                  <a:srgbClr val="FF0000"/>
                </a:solidFill>
              </a:rPr>
              <a:t>) </a:t>
            </a:r>
            <a:r>
              <a:rPr lang="fr-FR" dirty="0" smtClean="0">
                <a:solidFill>
                  <a:srgbClr val="FF0000"/>
                </a:solidFill>
              </a:rPr>
              <a:t>… </a:t>
            </a:r>
            <a:r>
              <a:rPr lang="fr-FR" dirty="0" smtClean="0">
                <a:solidFill>
                  <a:srgbClr val="FF0000"/>
                </a:solidFill>
              </a:rPr>
              <a:t>aux </a:t>
            </a:r>
            <a:r>
              <a:rPr lang="fr-FR" dirty="0" smtClean="0">
                <a:solidFill>
                  <a:srgbClr val="FF0000"/>
                </a:solidFill>
              </a:rPr>
              <a:t>autres </a:t>
            </a:r>
            <a:r>
              <a:rPr lang="fr-FR" dirty="0" smtClean="0">
                <a:solidFill>
                  <a:srgbClr val="FF0000"/>
                </a:solidFill>
              </a:rPr>
              <a:t>groupes.</a:t>
            </a:r>
          </a:p>
          <a:p>
            <a:pPr marL="0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/>
              <a:t>Exemple de sujets :</a:t>
            </a:r>
            <a:r>
              <a:rPr lang="fr-FR" dirty="0" smtClean="0"/>
              <a:t> </a:t>
            </a:r>
            <a:r>
              <a:rPr lang="fr-FR" dirty="0" smtClean="0"/>
              <a:t>la </a:t>
            </a:r>
            <a:r>
              <a:rPr lang="fr-FR" dirty="0" smtClean="0"/>
              <a:t>méiose avec un CO ,les </a:t>
            </a:r>
            <a:r>
              <a:rPr lang="fr-FR" dirty="0" smtClean="0"/>
              <a:t>anomalies de la méiose </a:t>
            </a:r>
            <a:r>
              <a:rPr lang="fr-FR" dirty="0" smtClean="0"/>
              <a:t>comme</a:t>
            </a:r>
            <a:r>
              <a:rPr lang="fr-FR" dirty="0" smtClean="0"/>
              <a:t> </a:t>
            </a:r>
            <a:r>
              <a:rPr lang="fr-FR" dirty="0" smtClean="0"/>
              <a:t>la trisomie </a:t>
            </a:r>
            <a:r>
              <a:rPr lang="fr-FR" dirty="0" smtClean="0"/>
              <a:t>21, La subduction, Les </a:t>
            </a:r>
            <a:r>
              <a:rPr lang="fr-FR" dirty="0" smtClean="0"/>
              <a:t>chaines de montagnes..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291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Carte heuristique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632848" cy="507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89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992888" cy="667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48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676275"/>
            <a:ext cx="74199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74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14350"/>
            <a:ext cx="786765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82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895350"/>
            <a:ext cx="79152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50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633413"/>
            <a:ext cx="762952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26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500063"/>
            <a:ext cx="7981950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10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19113"/>
            <a:ext cx="785812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1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95288"/>
            <a:ext cx="813435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69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76263"/>
            <a:ext cx="80105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5784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62</Words>
  <Application>Microsoft Office PowerPoint</Application>
  <PresentationFormat>Affichage à l'écran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Travailler ses 3 mémoires ! </vt:lpstr>
      <vt:lpstr>Carte heuristique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</dc:creator>
  <cp:lastModifiedBy>benoit</cp:lastModifiedBy>
  <cp:revision>10</cp:revision>
  <dcterms:created xsi:type="dcterms:W3CDTF">2013-01-09T19:53:53Z</dcterms:created>
  <dcterms:modified xsi:type="dcterms:W3CDTF">2013-01-09T20:51:55Z</dcterms:modified>
</cp:coreProperties>
</file>